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744" userDrawn="1">
          <p15:clr>
            <a:srgbClr val="A4A3A4"/>
          </p15:clr>
        </p15:guide>
        <p15:guide id="4" pos="3936" userDrawn="1">
          <p15:clr>
            <a:srgbClr val="A4A3A4"/>
          </p15:clr>
        </p15:guide>
        <p15:guide id="5" orient="horz" pos="960" userDrawn="1">
          <p15:clr>
            <a:srgbClr val="A4A3A4"/>
          </p15:clr>
        </p15:guide>
        <p15:guide id="6" orient="horz" pos="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pos="3840"/>
        <p:guide orient="horz" pos="2160"/>
        <p:guide pos="3744"/>
        <p:guide pos="3936"/>
        <p:guide orient="horz" pos="960"/>
        <p:guide orient="horz" pos="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F564-F044-49CA-B68C-216EEAC6E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D13DA-B7DC-44EE-A0F0-D28B9B3F4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BD866-ABE2-4A08-BCB3-3566B2DA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21195-B33D-4884-877A-C66CB145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468B-65F5-4564-AA3F-C69DA48A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AA11-CD8F-4D99-B23E-A66D8E39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14595-47FD-49FF-BF27-08083425B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7CDF9-8E96-4499-936D-F2125282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D03C2-7D30-4720-AE98-AA9F2F81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0503-B11C-4E33-BC79-074BED29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EAE8A-C725-4FA8-8106-9CEF38F08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775AD-0ACE-4598-97CC-8BF6990A1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9A2AE-4D22-4219-9E5B-E0755B50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E070-6A76-4EAF-84DC-D599D917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38A4-E16E-4EFB-ACD1-FF4AC053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A97E-6CCC-4C9D-BD5C-4D7FFD05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2DBF-63CC-4826-9825-B6D608812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E0D59-6C41-405C-8961-2F16DC8F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8AA68-6B9E-4167-BAB0-31F14D6D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F449-F1D7-4B1E-A51F-F1717D72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7CCE-0BB7-4375-A071-04F60554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DC6C8-78E4-4AB7-9726-48DF3C78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ECCD2-94CE-49B2-96FA-708B79B8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8380D-5F5E-479F-A51A-B6206C73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47848-9953-4762-8D50-6BBF4F34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12ED-7342-41D0-B7C9-BD9FA15E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1B889-83C6-4E57-ABA4-914B61A46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B926A-1733-497F-9FF2-8F4303654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FE19A-3B8E-49B4-A64A-9F640B7C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67D8-BA60-45E8-ABF5-A25C00F9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2DCF0-D384-413A-AC51-684D76E8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A530-850D-4575-9DF7-62EA1EAC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4AEAC-1A01-4463-86F3-4EC26619C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C9BEB-D06D-4942-A3B0-DE25560CE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215CF-2AD0-471F-9B83-6E7D236DA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F6661-1901-4273-903E-80265FA2D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19E84-E8C6-411F-AA7F-634477D4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CDDFF-F779-4A85-97FD-7A2159B5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FD8AD-2526-4C10-9039-427B0DCD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F7ED-F8AC-4F6F-A6D9-1FE63466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9C21A-7351-4370-BB7C-02993CB3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BA73E-4AC8-4967-A74B-263564E6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CA8BB-A2B1-43E3-87BD-17D0BC2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BE36B-84D4-49D5-B141-6666CD14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34F62-4F17-4218-B523-01D4BD7E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272C3-9754-4B72-A471-497BC290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0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0530-CCAB-4ED6-9C06-D63D6046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270C-7674-4E80-8633-ED0298136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0B272-AEA4-4079-9A5A-6F181989F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B8C4F-AADA-45F8-A8A7-ED876B3F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C3A13-C75A-48ED-9064-9A35EC6E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397A8-06B6-45B2-A807-EA0C437C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9785-00EE-409B-BCA7-33CBE2AA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45850-3E2A-4581-9ED0-B3BF8E5CE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56A09-4EA6-4E7E-9D27-6320CE4AB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49424-E622-40D2-8EA1-263160CC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408DC-BC5B-4B79-9AC7-52C9703F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AC8A-8FD8-436A-9449-892DD909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8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8505A-E390-4A2F-BCF1-5A2FF460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E906A-C129-4A58-97E5-3AC610875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16661-52F7-4951-8D56-FC9B1CC61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ADBD-27C2-43D1-B3A7-ED19CCF8976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22F1E-A56F-4570-AD89-F6BE3A581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8D851-A231-4065-8D0F-20A3F270D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7247E3E2-58D1-4B12-8A82-7D58333B9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61F1B35A-3EE2-4772-B223-498ABD27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FF77BC57-ED2B-47E5-8D80-30841EBE8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5D812998-09F0-4A80-A842-222D7F11C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F7BED02375C0746864B489E5C6864FD" ma:contentTypeVersion="13" ma:contentTypeDescription="צור מסמך חדש." ma:contentTypeScope="" ma:versionID="11881da69f384f5a65c7a7601b9d2f03">
  <xsd:schema xmlns:xsd="http://www.w3.org/2001/XMLSchema" xmlns:xs="http://www.w3.org/2001/XMLSchema" xmlns:p="http://schemas.microsoft.com/office/2006/metadata/properties" xmlns:ns2="f029219e-7285-48c2-bfba-2b775d5e5c1f" xmlns:ns3="bb8c2eff-34b4-4667-889a-46e27bb9d938" targetNamespace="http://schemas.microsoft.com/office/2006/metadata/properties" ma:root="true" ma:fieldsID="af614b40cafa3dee70fdf65a066003c9" ns2:_="" ns3:_="">
    <xsd:import namespace="f029219e-7285-48c2-bfba-2b775d5e5c1f"/>
    <xsd:import namespace="bb8c2eff-34b4-4667-889a-46e27bb9d9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9219e-7285-48c2-bfba-2b775d5e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c2eff-34b4-4667-889a-46e27bb9d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3A5BF0-4863-4BD4-997B-06F58FE7A524}"/>
</file>

<file path=customXml/itemProps2.xml><?xml version="1.0" encoding="utf-8"?>
<ds:datastoreItem xmlns:ds="http://schemas.openxmlformats.org/officeDocument/2006/customXml" ds:itemID="{C7F346CC-44AD-488B-A094-831D5B3DDD03}"/>
</file>

<file path=customXml/itemProps3.xml><?xml version="1.0" encoding="utf-8"?>
<ds:datastoreItem xmlns:ds="http://schemas.openxmlformats.org/officeDocument/2006/customXml" ds:itemID="{A275C1A9-C68D-4855-8646-D3ECCA35076C}"/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ערן אפלבוים</dc:creator>
  <cp:lastModifiedBy>Mika Dafni</cp:lastModifiedBy>
  <cp:revision>55</cp:revision>
  <dcterms:created xsi:type="dcterms:W3CDTF">2019-12-05T10:52:40Z</dcterms:created>
  <dcterms:modified xsi:type="dcterms:W3CDTF">2022-05-19T09:19:34Z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0x0101005F7BED02375C0746864B489E5C6864FD</vt:lpwstr>
  </property>
</Properties>
</file>