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DB6556E-E0D6-4925-B014-0D9BC2E63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C5384033-232E-4521-A072-C9F0EEE8EE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B20C364-DC95-4457-8B46-27CAD677D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י"ח/אייר/תשפ"ב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C66F561-4D05-4F75-BA6F-1A4340C20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E76D376-D412-4CF3-986E-9C83F8F6A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137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1EC6487-AB78-4767-A0BD-9104CB9F7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7F846843-25A6-4507-AB7C-5D7848BC57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4776938-8C7B-4C60-B96C-503E4D4AA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י"ח/אייר/תשפ"ב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6C3C378-E944-4B84-9289-514C1F891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CD91E59-C11F-406C-A600-EBF1BDEB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397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14CE6890-9435-4821-A11C-1FAF9B59D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834FD20-4CD6-49B0-9109-5862A8794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F73DF4-0E77-45AE-BFE9-B81872B8D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י"ח/אייר/תשפ"ב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2E40E93-57BD-4CB2-A6CA-08DA6353F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5A21B1F7-01F5-4FDE-B463-A71137415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1872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218E9C8-1282-44E1-87C9-9A550274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50F08B2-5C32-417A-8742-A7D703B31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CBBA5C9-3F4C-4289-9C05-2951E9C8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י"ח/אייר/תשפ"ב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009FD18-1E65-42F1-81E6-98499260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4983864-1B15-45E3-8207-C99BF4138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6163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4D0CA0B-ADE3-4AE9-B47C-8D3AAE0A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09164AC8-2764-48D7-8992-D8BA31BE04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AD1FCE4-6486-4C68-BDFE-DA4DA19E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י"ח/אייר/תשפ"ב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D7699D4-6D62-4EA4-98E0-B98FA8EAD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7CD3600-48ED-4E5D-9005-C36BDBBCD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1590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803FDFA-2BA2-4E78-AD54-2D10F01E8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C517C7A-A1C0-4DE8-8F5E-18B439869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67E5A08-2EAA-4144-8233-5BBC8E640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D750C93-A1E5-4015-A9CB-B449626A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י"ח/אייר/תשפ"ב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1F56F85-7DCA-42EA-9CE6-C99DCFE9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AD90078-2BF1-4E36-8CCE-570299781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5827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1EF5492-097C-4CF4-9348-137408B2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F33124BC-2B7A-4719-B2A6-68617814A0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15E09AA-20E0-4C7F-9210-34F44C379D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F96E4216-34E8-4765-8F97-C1F650F3B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518A169-CB5A-4B65-ACC6-72094118F1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3DFAC73F-64C1-40B9-8B85-31248B7DF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י"ח/אייר/תשפ"ב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A5A3BDA-928F-40C9-A719-674E19CDE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F76B665D-83F8-49D7-9DD4-D06B9D1D1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0660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94AAEFB-3C75-4EF6-8312-13B3FEAC3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77084653-9BCF-48EC-8A1B-62ECC2FCA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י"ח/אייר/תשפ"ב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8500171-DA61-440E-8747-F567B9B2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FAA75DFC-33C4-46ED-BEE9-D9E0C6066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278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2D62B686-495E-4A1A-9AE8-EC1B54715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י"ח/אייר/תשפ"ב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7387BD0F-08B7-4D57-A7DD-E93B0257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F815ECA5-29C6-46CF-AC97-B07B2DC5F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9076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F6CA90-9763-4D1E-BF14-ED4F816C5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7E5A373-4846-4EBF-9638-AC89A27FD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39BC7F70-E1AB-4D44-A898-4485AC4728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806E2CD-21A1-4580-A7EF-D67FEBC2D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י"ח/אייר/תשפ"ב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EF82E8C-6ACE-46A6-BF54-BA97504CF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8766F118-A79C-4084-9ECC-BD69A3F31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87397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6185793-8B91-4F6F-9430-2CA4C4FC6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D36454B7-F8EA-4220-AEAB-CA4ABE292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2366CA02-BF2E-4348-A027-142CAA8734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283672EC-5231-478B-9919-274E1331B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B85C5-D74A-4709-A791-A49D11EBE764}" type="datetimeFigureOut">
              <a:rPr lang="he-IL" smtClean="0"/>
              <a:t>י"ח/אייר/תשפ"ב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13F44EF-F313-46E0-898D-173F26441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9202815-B3A2-4F72-919D-E17288EA3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7650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36927AD-F8EC-4163-A239-88AF31B9CE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177797F-2EE2-400C-B37C-8A924764BA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10885F6-CEAE-4E00-891C-2295FC679E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B85C5-D74A-4709-A791-A49D11EBE764}" type="datetimeFigureOut">
              <a:rPr lang="he-IL" smtClean="0"/>
              <a:t>י"ח/אייר/תשפ"ב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2B15931-4E39-4786-9511-0133A107EC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3519F334-96B4-4A09-8C18-52721EF71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EB0A0-6C76-4DE0-8F0D-297341E57B4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2858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, צמח&#10;&#10;התיאור נוצר באופן אוטומטי">
            <a:extLst>
              <a:ext uri="{FF2B5EF4-FFF2-40B4-BE49-F238E27FC236}">
                <a16:creationId xmlns:a16="http://schemas.microsoft.com/office/drawing/2014/main" id="{AF6E6D0C-0092-4091-B27E-DC579FCF7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FBF2E07F-F079-4A25-BA40-D905EEA0D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8B939487-CA56-46F3-BE5F-72B306A6D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  <p:pic>
        <p:nvPicPr>
          <p:cNvPr id="15" name="תמונה 14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80FD60C0-D94A-44DC-9990-964674508F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  <p:pic>
        <p:nvPicPr>
          <p:cNvPr id="17" name="תמונה 16">
            <a:extLst>
              <a:ext uri="{FF2B5EF4-FFF2-40B4-BE49-F238E27FC236}">
                <a16:creationId xmlns:a16="http://schemas.microsoft.com/office/drawing/2014/main" id="{F95378D7-81C1-4871-B60D-4ACD8AC386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  <p:pic>
        <p:nvPicPr>
          <p:cNvPr id="19" name="תמונה 18">
            <a:extLst>
              <a:ext uri="{FF2B5EF4-FFF2-40B4-BE49-F238E27FC236}">
                <a16:creationId xmlns:a16="http://schemas.microsoft.com/office/drawing/2014/main" id="{E7C20989-DE02-4149-AA09-43FAAB265F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  <p:pic>
        <p:nvPicPr>
          <p:cNvPr id="21" name="תמונה 20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6CBD0920-7684-4F9E-B0BE-20E3FDB637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  <p:pic>
        <p:nvPicPr>
          <p:cNvPr id="23" name="תמונה 22" descr="תמונה שמכילה טקסט&#10;&#10;התיאור נוצר באופן אוטומטי">
            <a:extLst>
              <a:ext uri="{FF2B5EF4-FFF2-40B4-BE49-F238E27FC236}">
                <a16:creationId xmlns:a16="http://schemas.microsoft.com/office/drawing/2014/main" id="{DE809641-1967-4CF1-B5B6-DF36121138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5F7BED02375C0746864B489E5C6864FD" ma:contentTypeVersion="13" ma:contentTypeDescription="צור מסמך חדש." ma:contentTypeScope="" ma:versionID="11881da69f384f5a65c7a7601b9d2f03">
  <xsd:schema xmlns:xsd="http://www.w3.org/2001/XMLSchema" xmlns:xs="http://www.w3.org/2001/XMLSchema" xmlns:p="http://schemas.microsoft.com/office/2006/metadata/properties" xmlns:ns2="f029219e-7285-48c2-bfba-2b775d5e5c1f" xmlns:ns3="bb8c2eff-34b4-4667-889a-46e27bb9d938" targetNamespace="http://schemas.microsoft.com/office/2006/metadata/properties" ma:root="true" ma:fieldsID="af614b40cafa3dee70fdf65a066003c9" ns2:_="" ns3:_="">
    <xsd:import namespace="f029219e-7285-48c2-bfba-2b775d5e5c1f"/>
    <xsd:import namespace="bb8c2eff-34b4-4667-889a-46e27bb9d93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29219e-7285-48c2-bfba-2b775d5e5c1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משותף עם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משותף עם פרטים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c2eff-34b4-4667-889a-46e27bb9d9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2CC5D7-2F76-4CFF-B538-260BA6AA77EB}"/>
</file>

<file path=customXml/itemProps2.xml><?xml version="1.0" encoding="utf-8"?>
<ds:datastoreItem xmlns:ds="http://schemas.openxmlformats.org/officeDocument/2006/customXml" ds:itemID="{E510B703-92AC-4D5E-B86B-B952ECBD8493}"/>
</file>

<file path=customXml/itemProps3.xml><?xml version="1.0" encoding="utf-8"?>
<ds:datastoreItem xmlns:ds="http://schemas.openxmlformats.org/officeDocument/2006/customXml" ds:itemID="{DFF5B490-6BEE-4326-801D-507B674B807D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מסך רחב</PresentationFormat>
  <Paragraphs>0</Paragraphs>
  <Slides>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ערכת נושא Office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ערן אפלבוים</dc:creator>
  <cp:lastModifiedBy>Mika Dafni</cp:lastModifiedBy>
  <cp:revision>1</cp:revision>
  <dcterms:created xsi:type="dcterms:W3CDTF">2022-05-19T10:36:42Z</dcterms:created>
  <dcterms:modified xsi:type="dcterms:W3CDTF">2022-05-19T17:15:53Z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0x0101005F7BED02375C0746864B489E5C6864FD</vt:lpwstr>
  </property>
</Properties>
</file>