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B6556E-E0D6-4925-B014-0D9BC2E63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5384033-232E-4521-A072-C9F0EEE8E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B20C364-DC95-4457-8B46-27CAD677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66F561-4D05-4F75-BA6F-1A4340C2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E76D376-D412-4CF3-986E-9C83F8F6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137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EC6487-AB78-4767-A0BD-9104CB9F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F846843-25A6-4507-AB7C-5D7848BC5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776938-8C7B-4C60-B96C-503E4D4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6C3C378-E944-4B84-9289-514C1F89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CD91E59-C11F-406C-A600-EBF1BDEB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97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4CE6890-9435-4821-A11C-1FAF9B59D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834FD20-4CD6-49B0-9109-5862A8794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F73DF4-0E77-45AE-BFE9-B81872B8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E40E93-57BD-4CB2-A6CA-08DA6353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A21B1F7-01F5-4FDE-B463-A7113741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87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18E9C8-1282-44E1-87C9-9A550274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0F08B2-5C32-417A-8742-A7D703B3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BBA5C9-3F4C-4289-9C05-2951E9C8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09FD18-1E65-42F1-81E6-98499260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983864-1B15-45E3-8207-C99BF413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6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D0CA0B-ADE3-4AE9-B47C-8D3AAE0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9164AC8-2764-48D7-8992-D8BA31BE0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AD1FCE4-6486-4C68-BDFE-DA4DA19E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7699D4-6D62-4EA4-98E0-B98FA8EA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CD3600-48ED-4E5D-9005-C36BDBBC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590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03FDFA-2BA2-4E78-AD54-2D10F01E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C517C7A-A1C0-4DE8-8F5E-18B439869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67E5A08-2EAA-4144-8233-5BBC8E640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D750C93-A1E5-4015-A9CB-B449626A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1F56F85-7DCA-42EA-9CE6-C99DCFE9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AD90078-2BF1-4E36-8CCE-57029978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27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EF5492-097C-4CF4-9348-137408B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33124BC-2B7A-4719-B2A6-68617814A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15E09AA-20E0-4C7F-9210-34F44C379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96E4216-34E8-4765-8F97-C1F650F3B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518A169-CB5A-4B65-ACC6-72094118F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DFAC73F-64C1-40B9-8B85-31248B7D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A5A3BDA-928F-40C9-A719-674E19CD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76B665D-83F8-49D7-9DD4-D06B9D1D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066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4AAEFB-3C75-4EF6-8312-13B3FEAC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7084653-9BCF-48EC-8A1B-62ECC2FC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8500171-DA61-440E-8747-F567B9B2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AA75DFC-33C4-46ED-BEE9-D9E0C606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78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D62B686-495E-4A1A-9AE8-EC1B5471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387BD0F-08B7-4D57-A7DD-E93B0257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815ECA5-29C6-46CF-AC97-B07B2DC5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7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F6CA90-9763-4D1E-BF14-ED4F816C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7E5A373-4846-4EBF-9638-AC89A27F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9BC7F70-E1AB-4D44-A898-4485AC472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806E2CD-21A1-4580-A7EF-D67FEBC2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EF82E8C-6ACE-46A6-BF54-BA97504C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766F118-A79C-4084-9ECC-BD69A3F3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39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185793-8B91-4F6F-9430-2CA4C4F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36454B7-F8EA-4220-AEAB-CA4ABE292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366CA02-BF2E-4348-A027-142CAA873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83672EC-5231-478B-9919-274E1331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13F44EF-F313-46E0-898D-173F2644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202815-B3A2-4F72-919D-E17288EA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765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36927AD-F8EC-4163-A239-88AF31B9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177797F-2EE2-400C-B37C-8A924764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10885F6-CEAE-4E00-891C-2295FC679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B15931-4E39-4786-9511-0133A107E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19F334-96B4-4A09-8C18-52721EF71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85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F6E6D0C-0092-4091-B27E-DC579FCF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BF2E07F-F079-4A25-BA40-D905EEA0D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B939487-CA56-46F3-BE5F-72B306A6D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0FD60C0-D94A-44DC-9990-964674508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F95378D7-81C1-4871-B60D-4ACD8AC38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E7C20989-DE02-4149-AA09-43FAAB265F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6CBD0920-7684-4F9E-B0BE-20E3FDB637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DE809641-1967-4CF1-B5B6-DF36121138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F7BED02375C0746864B489E5C6864FD" ma:contentTypeVersion="18" ma:contentTypeDescription="צור מסמך חדש." ma:contentTypeScope="" ma:versionID="38d195b54f53b10ec0c70f6e739cd4ad">
  <xsd:schema xmlns:xsd="http://www.w3.org/2001/XMLSchema" xmlns:xs="http://www.w3.org/2001/XMLSchema" xmlns:p="http://schemas.microsoft.com/office/2006/metadata/properties" xmlns:ns2="f029219e-7285-48c2-bfba-2b775d5e5c1f" xmlns:ns3="bb8c2eff-34b4-4667-889a-46e27bb9d938" targetNamespace="http://schemas.microsoft.com/office/2006/metadata/properties" ma:root="true" ma:fieldsID="1bd096846c914c98e96ac385e86fd004" ns2:_="" ns3:_="">
    <xsd:import namespace="f029219e-7285-48c2-bfba-2b775d5e5c1f"/>
    <xsd:import namespace="bb8c2eff-34b4-4667-889a-46e27bb9d9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9219e-7285-48c2-bfba-2b775d5e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0202c4c-f535-4e25-8de2-dbae621669c7}" ma:internalName="TaxCatchAll" ma:showField="CatchAllData" ma:web="f029219e-7285-48c2-bfba-2b775d5e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c2eff-34b4-4667-889a-46e27bb9d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תגיות תמונה" ma:readOnly="false" ma:fieldId="{5cf76f15-5ced-4ddc-b409-7134ff3c332f}" ma:taxonomyMulti="true" ma:sspId="bb1bb136-0057-4da4-a352-8df739bde5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29219e-7285-48c2-bfba-2b775d5e5c1f" xsi:nil="true"/>
    <lcf76f155ced4ddcb4097134ff3c332f xmlns="bb8c2eff-34b4-4667-889a-46e27bb9d9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9A9E27-94FB-48FC-9CC2-228B771663E4}"/>
</file>

<file path=customXml/itemProps2.xml><?xml version="1.0" encoding="utf-8"?>
<ds:datastoreItem xmlns:ds="http://schemas.openxmlformats.org/officeDocument/2006/customXml" ds:itemID="{03CECF6E-49FB-4FDF-BA0C-C4789196B16D}"/>
</file>

<file path=customXml/itemProps3.xml><?xml version="1.0" encoding="utf-8"?>
<ds:datastoreItem xmlns:ds="http://schemas.openxmlformats.org/officeDocument/2006/customXml" ds:itemID="{93A65179-F792-4680-BBD1-DD8A86CBB801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ערן אפלבוים</dc:creator>
  <cp:lastModifiedBy>Mika Dafni</cp:lastModifiedBy>
  <cp:revision>2</cp:revision>
  <dcterms:created xsi:type="dcterms:W3CDTF">2022-05-19T10:36:42Z</dcterms:created>
  <dcterms:modified xsi:type="dcterms:W3CDTF">2022-05-30T16:36:37Z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0x0101005F7BED02375C0746864B489E5C6864FD</vt:lpwstr>
  </property>
</Properties>
</file>